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FEA8D8-FD74-41F9-BA94-1D8CF66BE676}" type="datetimeFigureOut">
              <a:rPr lang="cs-CZ" smtClean="0"/>
              <a:t>18.5.2012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B1E3D7A-828A-43A6-91A7-81057EFE51B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adda.in/2012/05/nokia-311-specificationfeatures-price-in-usaukindia.html" TargetMode="External"/><Relationship Id="rId2" Type="http://schemas.openxmlformats.org/officeDocument/2006/relationships/hyperlink" Target="http://www.google.cz/imghp?hl=cs&amp;tab=w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age.cz/p_hal3000.html" TargetMode="External"/><Relationship Id="rId5" Type="http://schemas.openxmlformats.org/officeDocument/2006/relationships/hyperlink" Target="http://www.crn.com/slide-shows/networking/229100287/hps-video-close-up-a-peek-at-the-visual-collaboration-portfolio.htm" TargetMode="External"/><Relationship Id="rId4" Type="http://schemas.openxmlformats.org/officeDocument/2006/relationships/hyperlink" Target="http://www.svetandroida.cz/sony-ericsson-oznamil-data-aktualizaci-na-android-4-0-20111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 Black" pitchFamily="34" charset="0"/>
              </a:rPr>
              <a:t>Jak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ovli</a:t>
            </a:r>
            <a:r>
              <a:rPr lang="cs-CZ" dirty="0" smtClean="0">
                <a:latin typeface="Arial Black" pitchFamily="34" charset="0"/>
              </a:rPr>
              <a:t>ň</a:t>
            </a:r>
            <a:r>
              <a:rPr lang="en-US" dirty="0" err="1" smtClean="0">
                <a:latin typeface="Arial Black" pitchFamily="34" charset="0"/>
              </a:rPr>
              <a:t>uje</a:t>
            </a:r>
            <a:r>
              <a:rPr lang="en-US" dirty="0" smtClean="0">
                <a:latin typeface="Arial Black" pitchFamily="34" charset="0"/>
              </a:rPr>
              <a:t> m</a:t>
            </a:r>
            <a:r>
              <a:rPr lang="cs-CZ" dirty="0" err="1" smtClean="0">
                <a:latin typeface="Arial Black" pitchFamily="34" charset="0"/>
              </a:rPr>
              <a:t>ůj</a:t>
            </a:r>
            <a:r>
              <a:rPr lang="cs-CZ" dirty="0" smtClean="0">
                <a:latin typeface="Arial Black" pitchFamily="34" charset="0"/>
              </a:rPr>
              <a:t> život současná technika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Ondřej Šimčík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C:\Users\Žák\Pictures\Logo R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624" y="764704"/>
            <a:ext cx="6763410" cy="676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15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260648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</a:rPr>
              <a:t>OBSAH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7467600" cy="4525963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sz="6600" dirty="0" smtClean="0">
                <a:hlinkClick r:id="rId2" action="ppaction://hlinksldjump"/>
              </a:rPr>
              <a:t>Televizory</a:t>
            </a:r>
            <a:endParaRPr lang="cs-CZ" sz="6600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sz="6600" dirty="0" smtClean="0">
                <a:hlinkClick r:id="rId3" action="ppaction://hlinksldjump"/>
              </a:rPr>
              <a:t>Počítače</a:t>
            </a:r>
            <a:endParaRPr lang="cs-CZ" sz="6600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sz="6600" dirty="0" smtClean="0">
                <a:hlinkClick r:id="rId4" action="ppaction://hlinksldjump"/>
              </a:rPr>
              <a:t>Mobilní Telefony</a:t>
            </a:r>
            <a:endParaRPr lang="cs-CZ" sz="6600" dirty="0" smtClean="0"/>
          </a:p>
          <a:p>
            <a:pPr marL="36576" indent="0">
              <a:buClr>
                <a:srgbClr val="FF0000"/>
              </a:buClr>
              <a:buNone/>
            </a:pPr>
            <a:endParaRPr lang="cs-CZ" dirty="0" smtClean="0"/>
          </a:p>
          <a:p>
            <a:pPr marL="36576" indent="0">
              <a:buClr>
                <a:srgbClr val="FF0000"/>
              </a:buClr>
              <a:buNone/>
            </a:pPr>
            <a:endParaRPr lang="cs-CZ" dirty="0" smtClean="0"/>
          </a:p>
          <a:p>
            <a:pPr marL="36576" indent="0">
              <a:buClr>
                <a:srgbClr val="FF0000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81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7467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</a:rPr>
              <a:t>Televizory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533" y="1567333"/>
            <a:ext cx="7467600" cy="452596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Televizory jsou dnes uznávaná technologie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Můj názor na televizní technologii je takový že televize jsou dobrý </a:t>
            </a:r>
            <a:r>
              <a:rPr lang="cs-CZ" dirty="0" err="1" smtClean="0"/>
              <a:t>výnález</a:t>
            </a:r>
            <a:endParaRPr lang="cs-CZ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Z televize se rychle dozvíme informace ze světa a taky kolem nás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V televizi jsou také Filmy a zajímavé pořady kde se hodně dozvíme co právě hraje v TV</a:t>
            </a:r>
            <a:endParaRPr lang="cs-CZ" dirty="0"/>
          </a:p>
        </p:txBody>
      </p:sp>
      <p:sp>
        <p:nvSpPr>
          <p:cNvPr id="5" name="Šipka doleva 4"/>
          <p:cNvSpPr/>
          <p:nvPr/>
        </p:nvSpPr>
        <p:spPr>
          <a:xfrm>
            <a:off x="7269290" y="5445224"/>
            <a:ext cx="1374172" cy="1008112"/>
          </a:xfrm>
          <a:prstGeom prst="leftArrow">
            <a:avLst/>
          </a:prstGeom>
          <a:solidFill>
            <a:schemeClr val="tx2">
              <a:lumMod val="1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 smtClean="0">
                <a:solidFill>
                  <a:srgbClr val="FFC000"/>
                </a:solidFill>
                <a:latin typeface="Gill Sans Ultra Bold" pitchFamily="34" charset="-18"/>
                <a:hlinkClick r:id="rId2" action="ppaction://hlinksldjump"/>
              </a:rPr>
              <a:t>OBSAH</a:t>
            </a:r>
            <a:endParaRPr lang="cs-CZ" sz="1500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0565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73"/>
          <a:stretch/>
        </p:blipFill>
        <p:spPr bwMode="auto">
          <a:xfrm>
            <a:off x="7743825" y="1920642"/>
            <a:ext cx="1400175" cy="143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332656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</a:rPr>
              <a:t>Počítače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92645"/>
            <a:ext cx="7920880" cy="4221119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Počítače jsou vyspělou Technikou která ulehčuje práci a také čas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Můj názor na počítače je moje oblíbená pomůcka a také hračka :D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Počítače jsou také k Internetu … </a:t>
            </a:r>
            <a:r>
              <a:rPr lang="cs-CZ" dirty="0" err="1" smtClean="0"/>
              <a:t>Informace,sociální</a:t>
            </a:r>
            <a:r>
              <a:rPr lang="cs-CZ" dirty="0" smtClean="0"/>
              <a:t> </a:t>
            </a:r>
            <a:r>
              <a:rPr lang="cs-CZ" dirty="0" err="1" smtClean="0"/>
              <a:t>sítě,komunikace</a:t>
            </a:r>
            <a:r>
              <a:rPr lang="cs-CZ" dirty="0" smtClean="0"/>
              <a:t> a také stahování různých dat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Sociální sítě: </a:t>
            </a:r>
            <a:r>
              <a:rPr lang="cs-CZ" dirty="0" err="1" smtClean="0"/>
              <a:t>Facebook,Twitter,Myspace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Komunikace:Skype,ICQ,Teamspeak</a:t>
            </a:r>
            <a:endParaRPr lang="cs-CZ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Operační </a:t>
            </a:r>
            <a:r>
              <a:rPr lang="cs-CZ" dirty="0" err="1" smtClean="0"/>
              <a:t>systemy:Windows,Linux,Apple</a:t>
            </a:r>
            <a:r>
              <a:rPr lang="cs-CZ" dirty="0" smtClean="0"/>
              <a:t>…</a:t>
            </a:r>
          </a:p>
          <a:p>
            <a:pPr marL="36576" indent="0">
              <a:buClr>
                <a:srgbClr val="FF0000"/>
              </a:buClr>
              <a:buNone/>
            </a:pPr>
            <a:endParaRPr lang="cs-CZ" dirty="0"/>
          </a:p>
        </p:txBody>
      </p:sp>
      <p:sp>
        <p:nvSpPr>
          <p:cNvPr id="4" name="Šipka doleva 3"/>
          <p:cNvSpPr/>
          <p:nvPr/>
        </p:nvSpPr>
        <p:spPr>
          <a:xfrm>
            <a:off x="7236296" y="5613764"/>
            <a:ext cx="1512168" cy="1052736"/>
          </a:xfrm>
          <a:prstGeom prst="leftArrow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  <a:hlinkClick r:id="rId4" action="ppaction://hlinksldjump"/>
              </a:rPr>
              <a:t>OBSAH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3349392"/>
            <a:ext cx="1400175" cy="95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335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</a:rPr>
              <a:t>Mobilní telefony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Mobilní telefony jsou pro komunikaci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Můj názor ten kdo tohle vymyslel byl chytrý člověk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Mobilní telefon </a:t>
            </a:r>
            <a:r>
              <a:rPr lang="en-US" dirty="0" smtClean="0"/>
              <a:t>m</a:t>
            </a:r>
            <a:r>
              <a:rPr lang="cs-CZ" dirty="0" smtClean="0"/>
              <a:t>á hodně možností jako </a:t>
            </a:r>
            <a:r>
              <a:rPr lang="cs-CZ" dirty="0" err="1" smtClean="0"/>
              <a:t>volat,sms,mms</a:t>
            </a:r>
            <a:r>
              <a:rPr lang="cs-CZ" dirty="0"/>
              <a:t> </a:t>
            </a:r>
            <a:r>
              <a:rPr lang="cs-CZ" dirty="0" smtClean="0"/>
              <a:t>a také novější telefony mají </a:t>
            </a:r>
            <a:r>
              <a:rPr lang="cs-CZ" dirty="0" err="1" smtClean="0"/>
              <a:t>internet,fotoaparát,GPS</a:t>
            </a:r>
            <a:r>
              <a:rPr lang="cs-CZ" dirty="0"/>
              <a:t> </a:t>
            </a:r>
            <a:r>
              <a:rPr lang="cs-CZ" dirty="0" smtClean="0"/>
              <a:t>a jiné…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Sítě Operátoru v ČR O2,Vodafone,        </a:t>
            </a:r>
            <a:r>
              <a:rPr lang="cs-CZ" dirty="0" err="1" smtClean="0"/>
              <a:t>T-mobile</a:t>
            </a:r>
            <a:r>
              <a:rPr lang="cs-CZ" dirty="0" smtClean="0"/>
              <a:t>.. Operátor umožňuje volat mobilním telefonem do různých sítí</a:t>
            </a:r>
            <a:endParaRPr lang="cs-CZ" dirty="0"/>
          </a:p>
        </p:txBody>
      </p:sp>
      <p:sp>
        <p:nvSpPr>
          <p:cNvPr id="4" name="Šipka doleva 3"/>
          <p:cNvSpPr/>
          <p:nvPr/>
        </p:nvSpPr>
        <p:spPr>
          <a:xfrm>
            <a:off x="7164288" y="5445224"/>
            <a:ext cx="1584176" cy="936104"/>
          </a:xfrm>
          <a:prstGeom prst="leftArrow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  <a:hlinkClick r:id="rId2" action="ppaction://hlinksldjump"/>
              </a:rPr>
              <a:t>OBSAH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905" y="2060848"/>
            <a:ext cx="1284095" cy="93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582" y="2994720"/>
            <a:ext cx="1281391" cy="888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5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</a:rPr>
              <a:t>Shrnuti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Operační </a:t>
            </a:r>
            <a:r>
              <a:rPr lang="cs-CZ" dirty="0" err="1" smtClean="0"/>
              <a:t>systémy:</a:t>
            </a:r>
            <a:r>
              <a:rPr lang="cs-CZ" dirty="0" err="1"/>
              <a:t>Windows,MacOS,Linux,Apple</a:t>
            </a:r>
            <a:endParaRPr lang="cs-CZ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Operační sítě:O2,Vodafone,T-mobile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Počítače:Hal3000,HP,DeLL…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/>
              <a:t>Mobilní </a:t>
            </a:r>
            <a:r>
              <a:rPr lang="cs-CZ" dirty="0" err="1" smtClean="0"/>
              <a:t>telefony:Nokia,Sony</a:t>
            </a:r>
            <a:r>
              <a:rPr lang="cs-CZ" dirty="0" smtClean="0"/>
              <a:t> </a:t>
            </a:r>
            <a:r>
              <a:rPr lang="cs-CZ" dirty="0" err="1" smtClean="0"/>
              <a:t>Ericsson,LG,Samsung</a:t>
            </a:r>
            <a:r>
              <a:rPr lang="cs-CZ" dirty="0" smtClean="0"/>
              <a:t>…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err="1" smtClean="0"/>
              <a:t>Televizory:LG,Samsung,Panasonic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45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467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</a:rPr>
              <a:t>Zdroje</a:t>
            </a:r>
            <a:endParaRPr lang="cs-CZ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116832"/>
          </a:xfrm>
        </p:spPr>
        <p:txBody>
          <a:bodyPr>
            <a:normAutofit fontScale="47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>
                <a:solidFill>
                  <a:srgbClr val="FFC000"/>
                </a:solidFill>
                <a:latin typeface="Gill Sans Ultra Bold" pitchFamily="34" charset="-18"/>
              </a:rPr>
              <a:t>Obrázky</a:t>
            </a:r>
            <a:endParaRPr lang="cs-CZ" dirty="0" smtClean="0">
              <a:solidFill>
                <a:srgbClr val="FFC000"/>
              </a:solidFill>
              <a:latin typeface="Gill Sans Ultra Bold" pitchFamily="34" charset="-18"/>
              <a:hlinkClick r:id="rId2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www.google.cz/imghp?hl=cs&amp;tab=wi</a:t>
            </a:r>
            <a:endParaRPr lang="cs-CZ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www.techadda.in/2012/05/nokia-311-specificationfeatures-price-in-usaukindia.html</a:t>
            </a:r>
            <a:endParaRPr lang="cs-CZ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www.svetandroida.cz/sony-ericsson-oznamil-data-aktualizaci-na-android-4-0-201112</a:t>
            </a:r>
            <a:endParaRPr lang="cs-CZ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www.crn.com/slide-shows/networking/229100287/hps-video-close-up-a-peek-at-the-visual-collaboration-portfolio.htm</a:t>
            </a:r>
            <a:endParaRPr lang="cs-CZ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www.mediaage.cz/p_hal3000.html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58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rgbClr val="FFC000"/>
                </a:solidFill>
                <a:latin typeface="Gill Sans Ultra Bold" pitchFamily="34" charset="-18"/>
              </a:rPr>
              <a:t>Děkuji vám za zhlednutí moji prezentace</a:t>
            </a:r>
            <a:endParaRPr lang="cs-CZ" sz="3200" dirty="0">
              <a:solidFill>
                <a:srgbClr val="FFC000"/>
              </a:solidFill>
              <a:latin typeface="Gill Sans Ultra Bold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Rasta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~</a:t>
            </a:r>
            <a:r>
              <a:rPr lang="cs-CZ" dirty="0" err="1" smtClean="0">
                <a:solidFill>
                  <a:srgbClr val="FFC000"/>
                </a:solidFill>
              </a:rPr>
              <a:t>Skillas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~</a:t>
            </a:r>
            <a:r>
              <a:rPr lang="cs-CZ" dirty="0" err="1" smtClean="0">
                <a:solidFill>
                  <a:srgbClr val="00B050"/>
                </a:solidFill>
              </a:rPr>
              <a:t>S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cs-CZ" dirty="0" err="1" smtClean="0">
                <a:solidFill>
                  <a:srgbClr val="00B050"/>
                </a:solidFill>
              </a:rPr>
              <a:t>R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cs-CZ" dirty="0" err="1" smtClean="0">
                <a:solidFill>
                  <a:srgbClr val="00B050"/>
                </a:solidFill>
              </a:rPr>
              <a:t>O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4098" name="Picture 2" descr="C:\Users\Žák\Pictures\Logo 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40768"/>
            <a:ext cx="4194943" cy="4194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16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125</TotalTime>
  <Words>194</Words>
  <Application>Microsoft Office PowerPoint</Application>
  <PresentationFormat>Předvádění na obrazovce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Technický</vt:lpstr>
      <vt:lpstr>Jak ovliňuje můj život současná technika</vt:lpstr>
      <vt:lpstr>Prezentace aplikace PowerPoint</vt:lpstr>
      <vt:lpstr>OBSAH</vt:lpstr>
      <vt:lpstr>Televizory</vt:lpstr>
      <vt:lpstr>Počítače</vt:lpstr>
      <vt:lpstr>Mobilní telefony</vt:lpstr>
      <vt:lpstr>Shrnuti</vt:lpstr>
      <vt:lpstr>Zdroje</vt:lpstr>
      <vt:lpstr>Děkuji vám za zhlednutí moji prezentace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ovlivňuje</dc:title>
  <dc:creator>Žák</dc:creator>
  <cp:lastModifiedBy>Žák</cp:lastModifiedBy>
  <cp:revision>12</cp:revision>
  <dcterms:created xsi:type="dcterms:W3CDTF">2012-05-18T09:18:02Z</dcterms:created>
  <dcterms:modified xsi:type="dcterms:W3CDTF">2012-05-18T11:23:48Z</dcterms:modified>
</cp:coreProperties>
</file>